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6EA4-2961-4908-98C7-06E826FD4832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C45D-7480-4352-91B0-698C0D36947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6EA4-2961-4908-98C7-06E826FD4832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C45D-7480-4352-91B0-698C0D369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6EA4-2961-4908-98C7-06E826FD4832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C45D-7480-4352-91B0-698C0D369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6EA4-2961-4908-98C7-06E826FD4832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C45D-7480-4352-91B0-698C0D369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6EA4-2961-4908-98C7-06E826FD4832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C45D-7480-4352-91B0-698C0D3694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6EA4-2961-4908-98C7-06E826FD4832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C45D-7480-4352-91B0-698C0D369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6EA4-2961-4908-98C7-06E826FD4832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C45D-7480-4352-91B0-698C0D36947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6EA4-2961-4908-98C7-06E826FD4832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C45D-7480-4352-91B0-698C0D369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6EA4-2961-4908-98C7-06E826FD4832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C45D-7480-4352-91B0-698C0D369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6EA4-2961-4908-98C7-06E826FD4832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C45D-7480-4352-91B0-698C0D36947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6EA4-2961-4908-98C7-06E826FD4832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C45D-7480-4352-91B0-698C0D369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0966EA4-2961-4908-98C7-06E826FD4832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11C45D-7480-4352-91B0-698C0D3694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ЕТСКИЙ САД 37\группа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642702"/>
            <a:ext cx="8640960" cy="750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6" y="-3836"/>
            <a:ext cx="91722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612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Вас встречают в группе воспитатели </a:t>
            </a:r>
            <a:r>
              <a:rPr lang="ru-RU" sz="3200" dirty="0" smtClean="0">
                <a:solidFill>
                  <a:srgbClr val="002060"/>
                </a:solidFill>
              </a:rPr>
              <a:t>)))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90872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Пугачева</a:t>
            </a:r>
          </a:p>
          <a:p>
            <a:pPr algn="ctr"/>
            <a:r>
              <a:rPr lang="ru-RU" b="1" dirty="0" smtClean="0"/>
              <a:t>Елена</a:t>
            </a:r>
          </a:p>
          <a:p>
            <a:pPr algn="ctr"/>
            <a:r>
              <a:rPr lang="ru-RU" b="1" dirty="0" smtClean="0"/>
              <a:t>Александровна</a:t>
            </a:r>
            <a:endParaRPr lang="ru-RU" b="1" dirty="0" smtClean="0"/>
          </a:p>
          <a:p>
            <a:pPr algn="ctr"/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52086" y="896169"/>
            <a:ext cx="1622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Оганджанян Валентина Герасимовна</a:t>
            </a:r>
          </a:p>
          <a:p>
            <a:pPr algn="ctr"/>
            <a:r>
              <a:rPr lang="ru-RU" b="1" dirty="0" smtClean="0"/>
              <a:t>Стаж работы </a:t>
            </a:r>
          </a:p>
          <a:p>
            <a:pPr algn="ctr"/>
            <a:r>
              <a:rPr lang="ru-RU" b="1" dirty="0" smtClean="0"/>
              <a:t>3 года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b="1" dirty="0" smtClean="0"/>
              <a:t>Первая категория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3616" y="3129740"/>
            <a:ext cx="3208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Помощник воспитателя Крамарева</a:t>
            </a:r>
          </a:p>
          <a:p>
            <a:r>
              <a:rPr lang="ru-RU" b="1" dirty="0" smtClean="0"/>
              <a:t> Валерия Викторовна</a:t>
            </a:r>
            <a:endParaRPr lang="ru-RU" b="1" dirty="0" smtClean="0"/>
          </a:p>
        </p:txBody>
      </p:sp>
      <p:sp>
        <p:nvSpPr>
          <p:cNvPr id="13" name="AutoShape 4" descr="C:\Users\%D0%9A%D1%81%D0%B5%D0%BD%D0%B8%D1%8F\Downloads\IMG_20220901_075331_8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6" descr="C:\Users\%D0%9A%D1%81%D0%B5%D0%BD%D0%B8%D1%8F\Downloads\IMG_20220901_075331_83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C:\Users\%D0%9A%D1%81%D0%B5%D0%BD%D0%B8%D1%8F\Desktop\IMG_20220901_075331_832 (1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0" descr="C:\Users\%D0%9A%D1%81%D0%B5%D0%BD%D0%B8%D1%8F\Desktop\IMG_20220901_075331_832 (1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C:\Users\%D0%9A%D1%81%D0%B5%D0%BD%D0%B8%D1%8F\Downloads\IMG_20220908_205852_448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C:\Users\Ксения\Downloads\20221003_094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8464"/>
            <a:ext cx="2398945" cy="282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ЕТСКИЙ САД 37\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5" y="653970"/>
            <a:ext cx="2255303" cy="26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софия\ле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38187"/>
            <a:ext cx="2016224" cy="27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7435" y="18864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ГРУППА №12</a:t>
            </a:r>
            <a:endParaRPr lang="ru-RU" sz="3200" dirty="0"/>
          </a:p>
        </p:txBody>
      </p:sp>
      <p:pic>
        <p:nvPicPr>
          <p:cNvPr id="2051" name="Picture 3" descr="C:\Users\Ксения\Downloads\IMG_471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53172"/>
            <a:ext cx="4706255" cy="25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сения\Downloads\IMG-20240216-WA0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" y="0"/>
            <a:ext cx="9144000" cy="6957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7290" y="44624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       Наша группа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87522" y="12742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Методический уголок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89045" y="247864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Уголок литературы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44929" y="4240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наша атмосфера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77005" y="602128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Уголок конструирования</a:t>
            </a:r>
            <a:endParaRPr lang="ru-RU" b="1" dirty="0"/>
          </a:p>
        </p:txBody>
      </p:sp>
      <p:pic>
        <p:nvPicPr>
          <p:cNvPr id="1026" name="Picture 2" descr="C:\Users\Ксения\Desktop\IMG-20240216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6" y="962760"/>
            <a:ext cx="3345454" cy="30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сения\Desktop\IMG-20240216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73" y="836935"/>
            <a:ext cx="3091512" cy="24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сения\Desktop\20240216_0847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73705"/>
            <a:ext cx="3234499" cy="26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ЕТСКИЙ САД 37\2025 г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9" y="4149080"/>
            <a:ext cx="3217503" cy="272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156796"/>
            <a:ext cx="185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Игровая зона</a:t>
            </a:r>
            <a:endParaRPr lang="ru-RU" dirty="0"/>
          </a:p>
        </p:txBody>
      </p:sp>
      <p:pic>
        <p:nvPicPr>
          <p:cNvPr id="3074" name="Picture 2" descr="C:\Users\Ксения\Desktop\20240216_084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522"/>
            <a:ext cx="37550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сения\Desktop\IMG-20240216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18522"/>
            <a:ext cx="43559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сения\Desktop\20240216_084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35597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сения\Desktop\IMG-20240216-WA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0" y="3717032"/>
            <a:ext cx="381682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1663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Наша ванная комната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0838" y="1173148"/>
            <a:ext cx="5796136" cy="50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-1024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Спальная комната </a:t>
            </a:r>
            <a:endParaRPr lang="ru-RU" sz="2800" dirty="0"/>
          </a:p>
        </p:txBody>
      </p:sp>
      <p:pic>
        <p:nvPicPr>
          <p:cNvPr id="1026" name="Picture 2" descr="C:\Users\Ксения\Desktop\image-29-02-24-12-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7687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" y="0"/>
            <a:ext cx="9144000" cy="6957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9780" y="20719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Наша площадка.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9" y="692696"/>
            <a:ext cx="3384376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24" y="772344"/>
            <a:ext cx="3839847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04456"/>
            <a:ext cx="3744416" cy="2852936"/>
          </a:xfrm>
          <a:prstGeom prst="rect">
            <a:avLst/>
          </a:prstGeom>
        </p:spPr>
      </p:pic>
      <p:pic>
        <p:nvPicPr>
          <p:cNvPr id="3074" name="Picture 2" descr="D:\ДЕТСКИЙ САД 37\веранд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04456"/>
            <a:ext cx="4241456" cy="27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2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0435" y="476672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До новых встреч. </a:t>
            </a:r>
          </a:p>
          <a:p>
            <a:r>
              <a:rPr lang="ru-RU" sz="4000" dirty="0" smtClean="0"/>
              <a:t>    Ждем вас в гости в наш замечательный детский сад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6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456</TotalTime>
  <Words>71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Ксюша</dc:creator>
  <cp:lastModifiedBy>Петр</cp:lastModifiedBy>
  <cp:revision>21</cp:revision>
  <dcterms:created xsi:type="dcterms:W3CDTF">2020-01-09T15:39:58Z</dcterms:created>
  <dcterms:modified xsi:type="dcterms:W3CDTF">2025-09-10T18:49:29Z</dcterms:modified>
</cp:coreProperties>
</file>