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56" r:id="rId2"/>
    <p:sldId id="290" r:id="rId3"/>
    <p:sldId id="289" r:id="rId4"/>
    <p:sldId id="284" r:id="rId5"/>
    <p:sldId id="260" r:id="rId6"/>
    <p:sldId id="261" r:id="rId7"/>
    <p:sldId id="262" r:id="rId8"/>
    <p:sldId id="259" r:id="rId9"/>
    <p:sldId id="286" r:id="rId10"/>
    <p:sldId id="285" r:id="rId11"/>
    <p:sldId id="282" r:id="rId12"/>
    <p:sldId id="264" r:id="rId13"/>
    <p:sldId id="266" r:id="rId14"/>
    <p:sldId id="29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67CC0-9190-4BCA-AE29-79CFBA2EF921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37EE-EF54-4539-B6EE-C1458D413B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2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37EE-EF54-4539-B6EE-C1458D413B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F9425-0EEA-410A-9B9C-E85FB8346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2915-476F-4063-AEC5-D98CE58EE2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1BC8-4AE1-4DEE-AE4C-91DF4694F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CD26-0B1D-4411-BFF6-5242A88BE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133-E051-4624-AAA5-FF253450B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9FB1E-430B-4CEA-A583-C589F6DA0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BAE1-A2C3-44C9-8B36-D05FE54AC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1F6-5B25-4EA3-9C13-5F427A487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CE26-32B0-45AC-B82A-2DB9B3330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5DE4-27AD-443E-994A-CE224B651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BC35-0315-43E4-91E2-9310985D0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5B3F-34D9-44CF-889F-164E270C9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6604018" cy="1139825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effectLst/>
                <a:latin typeface="Times New Roman" pitchFamily="18" charset="0"/>
              </a:rPr>
              <a:t>Государственное  бюджетное дошкольное образовательное учреждение детский сад №37 комбинированного вида Красносельского района Санкт-Петербурга</a:t>
            </a:r>
            <a:r>
              <a:rPr lang="ru-RU" sz="2400" b="1" i="1" dirty="0">
                <a:effectLst/>
                <a:latin typeface="Times New Roman" pitchFamily="18" charset="0"/>
              </a:rPr>
              <a:t/>
            </a:r>
            <a:br>
              <a:rPr lang="ru-RU" sz="2400" b="1" i="1" dirty="0">
                <a:effectLst/>
                <a:latin typeface="Times New Roman" pitchFamily="18" charset="0"/>
              </a:rPr>
            </a:br>
            <a:endParaRPr lang="ru-RU" sz="2400" b="1" i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1" i="1" dirty="0"/>
              <a:t>Дыхательная гимнастика </a:t>
            </a:r>
            <a:br>
              <a:rPr lang="ru-RU" sz="4400" b="1" i="1" dirty="0"/>
            </a:br>
            <a:r>
              <a:rPr lang="ru-RU" sz="4400" b="1" i="1" dirty="0"/>
              <a:t>для детей</a:t>
            </a:r>
            <a:br>
              <a:rPr lang="ru-RU" sz="4400" b="1" i="1" dirty="0"/>
            </a:br>
            <a:r>
              <a:rPr lang="ru-RU" sz="4400" b="1" i="1" dirty="0"/>
              <a:t>дошкольного возраста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5038" y="5084763"/>
            <a:ext cx="8208962" cy="839787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Инструктор по физической культуре</a:t>
            </a:r>
          </a:p>
          <a:p>
            <a:pPr marL="0" indent="0" algn="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Кузнецова Ю.В.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39938" name="Picture 2" descr="https://im2-tub-ru.yandex.net/i?id=17fc881bf1cb2cf50f32eb7d9054f67b&amp;n=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57166"/>
            <a:ext cx="264317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</a:rPr>
              <a:t>Ведь всем известно, что дыхание-это жизнь.</a:t>
            </a:r>
            <a:br>
              <a:rPr lang="ru-RU" sz="2800" b="1" i="1" dirty="0" smtClean="0">
                <a:latin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</a:rPr>
              <a:t>Чтобы не болеть, надо научиться правильно дышать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endParaRPr lang="ru-RU"/>
          </a:p>
        </p:txBody>
      </p:sp>
      <p:pic>
        <p:nvPicPr>
          <p:cNvPr id="36868" name="Picture 4" descr="https://im2-tub-ru.yandex.net/i?id=3f95191dc83e78318cd274113d4e32f9&amp;n=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72816"/>
            <a:ext cx="828680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ru-RU" b="1" dirty="0" smtClean="0"/>
              <a:t>Дыхательная гимнастика </a:t>
            </a:r>
            <a:r>
              <a:rPr lang="ru-RU" dirty="0" smtClean="0"/>
              <a:t>- это система упражнений , направленная на оздоровление организма, она способствует насыщению организма кислородом, повышению общего жизненного тонуса ребенка, сопротивляемости и устойчивости к заболеваниям дыхательной системы, нормализует и улучшает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b="1" dirty="0"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1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/>
          </a:p>
        </p:txBody>
      </p:sp>
      <p:pic>
        <p:nvPicPr>
          <p:cNvPr id="1026" name="Picture 2" descr="C:\Users\1\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"/>
            <a:ext cx="9144000" cy="684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1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 Жук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ИП: ребёнок стоит или сидит, скрестив руки на груди. Разводит руки в стороны, поднимает голову – вдох, скрещивает руки на груди, опускает голову – выдох: «жу-у-у,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посижу и пожужжу».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4337050"/>
            <a:ext cx="3698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Петушок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 ИП: стоя прямо, ноги врозь, руки опустить. Поднять руки в стороны (вдох), а затем хлопнуть ими по бедрам (выдох),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 произносить: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«ку-ка-ре-ку».</a:t>
            </a:r>
            <a:br>
              <a:rPr lang="ru-RU">
                <a:latin typeface="Times New Roman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762375"/>
            <a:ext cx="4100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Подуй на одуванчик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 ИП: малыш стоит или сидит. Делает глубокий вдох носом, затем длинный выдох через рот, как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	будто хочет сдуть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с одуванчика пух.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8676" name="Picture 4" descr="127798690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3284538"/>
            <a:ext cx="4679950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Паровозик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Ходьба, делая попеременные движения руками и приговаривая: «чух-чух-чух». Через определенные промежутки времени можно останавливаться и говорить «ту-тууу».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4149725"/>
            <a:ext cx="63357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>
                <a:latin typeface="Times New Roman" pitchFamily="18" charset="0"/>
              </a:rPr>
              <a:t>Вырасти большой.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ИП: стоя прямо, ноги вместе. Поднять руки вверх, хорошо потянуться, подняться на носки – вдох, опустить руки вниз, опуститься на всю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ступню – выдох.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На выдохе произнести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</a:t>
            </a:r>
            <a:r>
              <a:rPr lang="ru-RU">
                <a:effectLst/>
                <a:latin typeface="Times New Roman" pitchFamily="18" charset="0"/>
              </a:rPr>
              <a:t>«у-х-х-х!» или «ха!»</a:t>
            </a:r>
            <a:r>
              <a:rPr lang="ru-RU"/>
              <a:t> </a:t>
            </a:r>
            <a:endParaRPr lang="ru-RU">
              <a:effectLst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3789363"/>
            <a:ext cx="28098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b="1" dirty="0"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1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Гуси летят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Медленная ходьба. На вдох – руки поднять в стороны,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на выдох - опустить вниз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с произнесением 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длинного звука «г-у-у-у».</a:t>
            </a:r>
            <a:br>
              <a:rPr lang="ru-RU">
                <a:latin typeface="Times New Roman" pitchFamily="18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284538"/>
            <a:ext cx="36004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/>
              <a:t>Упражнения для дыхательной гимнастики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 </a:t>
            </a:r>
            <a:r>
              <a:rPr lang="ru-RU" b="1">
                <a:latin typeface="Times New Roman" pitchFamily="18" charset="0"/>
              </a:rPr>
              <a:t>Бросим мяч</a:t>
            </a:r>
            <a:r>
              <a:rPr lang="ru-RU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		 ИП: стоя, руки с мячом подняты вверх. Бросить мяч от груди вперед, при выдохе длительное «у-х-х-х».</a:t>
            </a:r>
          </a:p>
          <a:p>
            <a:pPr>
              <a:buFont typeface="Wingdings" pitchFamily="2" charset="2"/>
              <a:buNone/>
            </a:pP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3670300"/>
            <a:ext cx="4371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>
                <a:latin typeface="Times New Roman" pitchFamily="18" charset="0"/>
              </a:rPr>
              <a:t>В работе с детьми дошкольного возраста дыхательная гимнастика может быть использована 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в различных режимных моментах: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В закаливающих мероприятиях; </a:t>
            </a:r>
          </a:p>
          <a:p>
            <a:r>
              <a:rPr lang="ru-RU">
                <a:latin typeface="Times New Roman" pitchFamily="18" charset="0"/>
              </a:rPr>
              <a:t>На занятиях по логоритмике;</a:t>
            </a:r>
          </a:p>
          <a:p>
            <a:r>
              <a:rPr lang="ru-RU">
                <a:latin typeface="Times New Roman" pitchFamily="18" charset="0"/>
              </a:rPr>
              <a:t>В любой двигательной деятельности детей (между подвижными и спортивными играми на прогулке в зависимости от ситуации, времени года, состояния детей); </a:t>
            </a:r>
          </a:p>
          <a:p>
            <a:r>
              <a:rPr lang="ru-RU">
                <a:latin typeface="Times New Roman" pitchFamily="18" charset="0"/>
              </a:rPr>
              <a:t>В домашних условиях.</a:t>
            </a:r>
            <a:r>
              <a:rPr lang="ru-RU"/>
              <a:t>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6085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000">
                <a:latin typeface="Times New Roman" pitchFamily="18" charset="0"/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endParaRPr lang="ru-RU" sz="6000">
              <a:latin typeface="Times New Roman" pitchFamily="18" charset="0"/>
            </a:endParaRPr>
          </a:p>
        </p:txBody>
      </p:sp>
      <p:pic>
        <p:nvPicPr>
          <p:cNvPr id="13314" name="Picture 2" descr="https://im1-tub-ru.yandex.net/i?id=4544210d39406efc6c8029ac55fc03bb&amp;n=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071678"/>
            <a:ext cx="4643470" cy="3214710"/>
          </a:xfrm>
          <a:prstGeom prst="rect">
            <a:avLst/>
          </a:prstGeom>
          <a:noFill/>
        </p:spPr>
      </p:pic>
      <p:pic>
        <p:nvPicPr>
          <p:cNvPr id="13316" name="Picture 4" descr="https://im1-tub-ru.yandex.net/i?id=959a965cbc004cbe64b80677fe8657d8&amp;n=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572008"/>
            <a:ext cx="2214578" cy="202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/>
          <a:lstStyle/>
          <a:p>
            <a:r>
              <a:rPr lang="ru-RU" b="1" dirty="0" smtClean="0"/>
              <a:t>Дыхательная гимнастика </a:t>
            </a:r>
            <a:r>
              <a:rPr lang="ru-RU" dirty="0" smtClean="0"/>
              <a:t>- это система упражнений , направленная на оздоровление организма, она способствует насыщению организма кислородом, повышению общего жизненного тонуса ребенка, сопротивляемости и устойчивости к заболеваниям дыхательной системы, нормализует и улучшает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3712" y="548680"/>
            <a:ext cx="8229600" cy="492442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</a:rPr>
              <a:t>         Дыхательная </a:t>
            </a:r>
            <a:r>
              <a:rPr lang="ru-RU" b="1" i="1" dirty="0">
                <a:latin typeface="Times New Roman" pitchFamily="18" charset="0"/>
              </a:rPr>
              <a:t>система </a:t>
            </a:r>
            <a:r>
              <a:rPr lang="ru-RU" b="1" i="1" dirty="0" smtClean="0">
                <a:latin typeface="Times New Roman" pitchFamily="18" charset="0"/>
              </a:rPr>
              <a:t>устроена </a:t>
            </a:r>
            <a:r>
              <a:rPr lang="ru-RU" b="1" i="1" dirty="0">
                <a:latin typeface="Times New Roman" pitchFamily="18" charset="0"/>
              </a:rPr>
              <a:t>Природой чрезвычайно сложно и мудро. Главная задача  – сохранить ее здоровой</a:t>
            </a:r>
            <a:r>
              <a:rPr lang="ru-RU" dirty="0"/>
              <a:t> </a:t>
            </a:r>
          </a:p>
        </p:txBody>
      </p:sp>
      <p:pic>
        <p:nvPicPr>
          <p:cNvPr id="13316" name="Picture 4" descr="medsovet-0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2374" y="2420888"/>
            <a:ext cx="4968875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Почему дыхательная гимнастика нужна?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effectLst/>
                <a:latin typeface="Times New Roman" pitchFamily="18" charset="0"/>
              </a:rPr>
              <a:t>Медленный выдох помогает расслабиться, успокоиться, справиться с волнением и раздражительностью.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/>
                <a:latin typeface="Times New Roman" pitchFamily="18" charset="0"/>
              </a:rPr>
              <a:t>Дыхательная </a:t>
            </a:r>
            <a:r>
              <a:rPr lang="ru-RU" sz="2800" dirty="0">
                <a:effectLst/>
                <a:latin typeface="Times New Roman" pitchFamily="18" charset="0"/>
              </a:rPr>
              <a:t>гимнастика прекрасно дополняет любое лечение (медикаментозное, гомеопатическое, физиотерапевтическое), развивает ещё несовершенную дыхательную систему ребёнка и укрепляет защитные силы </a:t>
            </a:r>
            <a:r>
              <a:rPr lang="ru-RU" sz="2800" dirty="0" smtClean="0">
                <a:effectLst/>
                <a:latin typeface="Times New Roman" pitchFamily="18" charset="0"/>
              </a:rPr>
              <a:t>организма.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</a:rPr>
              <a:t>Дыхательные упражнения способствуют насыщению кислородом каждой клеточке организма.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effectLst/>
                <a:latin typeface="Times New Roman" pitchFamily="18" charset="0"/>
              </a:rPr>
              <a:t>Правильное дыхание стимулирует работу сердца, улучшает пищеварение (она должна поглотить кислород и окислиться.)</a:t>
            </a:r>
            <a:endParaRPr lang="ru-RU" sz="16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>
                <a:latin typeface="Times New Roman" pitchFamily="18" charset="0"/>
              </a:rPr>
              <a:t>Требования к проведению дыхательной гимнастики: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13787" cy="4857750"/>
          </a:xfrm>
        </p:spPr>
        <p:txBody>
          <a:bodyPr/>
          <a:lstStyle/>
          <a:p>
            <a:pPr lvl="1"/>
            <a:r>
              <a:rPr lang="ru-RU" dirty="0">
                <a:effectLst/>
                <a:latin typeface="Times New Roman" pitchFamily="18" charset="0"/>
              </a:rPr>
              <a:t>не заниматься в пыльном, непроветренном, или сыром помещении;</a:t>
            </a:r>
          </a:p>
          <a:p>
            <a:pPr lvl="1"/>
            <a:r>
              <a:rPr lang="ru-RU" dirty="0">
                <a:effectLst/>
                <a:latin typeface="Times New Roman" pitchFamily="18" charset="0"/>
              </a:rPr>
              <a:t>температура воздуха должна быть на уровне </a:t>
            </a:r>
            <a:r>
              <a:rPr lang="ru-RU" dirty="0" smtClean="0">
                <a:effectLst/>
                <a:latin typeface="Times New Roman" pitchFamily="18" charset="0"/>
              </a:rPr>
              <a:t>18-20</a:t>
            </a:r>
            <a:endParaRPr lang="ru-RU" dirty="0">
              <a:effectLst/>
              <a:latin typeface="Times New Roman" pitchFamily="18" charset="0"/>
            </a:endParaRPr>
          </a:p>
          <a:p>
            <a:pPr lvl="1"/>
            <a:r>
              <a:rPr lang="ru-RU" dirty="0">
                <a:effectLst/>
                <a:latin typeface="Times New Roman" pitchFamily="18" charset="0"/>
              </a:rPr>
              <a:t>одежда не должна стеснять движений;</a:t>
            </a:r>
          </a:p>
          <a:p>
            <a:pPr lvl="1"/>
            <a:r>
              <a:rPr lang="ru-RU" dirty="0">
                <a:effectLst/>
                <a:latin typeface="Times New Roman" pitchFamily="18" charset="0"/>
              </a:rPr>
              <a:t>не заниматься </a:t>
            </a:r>
            <a:r>
              <a:rPr lang="ru-RU" dirty="0" smtClean="0">
                <a:effectLst/>
                <a:latin typeface="Times New Roman" pitchFamily="18" charset="0"/>
              </a:rPr>
              <a:t>за 20 минут до еды и 1 час после </a:t>
            </a:r>
            <a:r>
              <a:rPr lang="ru-RU" dirty="0">
                <a:effectLst/>
                <a:latin typeface="Times New Roman" pitchFamily="18" charset="0"/>
              </a:rPr>
              <a:t>приема пищи;</a:t>
            </a:r>
          </a:p>
          <a:p>
            <a:pPr lvl="1"/>
            <a:r>
              <a:rPr lang="ru-RU" dirty="0">
                <a:effectLst/>
                <a:latin typeface="Times New Roman" pitchFamily="18" charset="0"/>
              </a:rPr>
              <a:t>не заниматься с ребенком, если у него заболевание </a:t>
            </a:r>
            <a:r>
              <a:rPr lang="ru-RU" dirty="0" smtClean="0">
                <a:effectLst/>
                <a:latin typeface="Times New Roman" pitchFamily="18" charset="0"/>
              </a:rPr>
              <a:t>органов </a:t>
            </a:r>
            <a:r>
              <a:rPr lang="ru-RU" dirty="0">
                <a:effectLst/>
                <a:latin typeface="Times New Roman" pitchFamily="18" charset="0"/>
              </a:rPr>
              <a:t>дыхания в острой стадии.</a:t>
            </a:r>
          </a:p>
          <a:p>
            <a:endParaRPr lang="ru-RU" sz="2800" dirty="0">
              <a:effectLst/>
              <a:latin typeface="Times New Roman" pitchFamily="18" charset="0"/>
            </a:endParaRPr>
          </a:p>
        </p:txBody>
      </p:sp>
      <p:pic>
        <p:nvPicPr>
          <p:cNvPr id="16388" name="Picture 4" descr="ayboli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652963"/>
            <a:ext cx="2016125" cy="220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</a:rPr>
              <a:t>Техника выполнения упражнений дыхательной гимнастики для детей: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dirty="0">
                <a:latin typeface="Times New Roman" pitchFamily="18" charset="0"/>
              </a:rPr>
              <a:t>- </a:t>
            </a:r>
            <a:r>
              <a:rPr lang="ru-RU" sz="3600" dirty="0">
                <a:effectLst/>
                <a:latin typeface="Times New Roman" pitchFamily="18" charset="0"/>
              </a:rPr>
              <a:t>воздух набирать через нос;</a:t>
            </a:r>
          </a:p>
          <a:p>
            <a:pPr>
              <a:buFontTx/>
              <a:buNone/>
            </a:pPr>
            <a:r>
              <a:rPr lang="ru-RU" sz="3600" dirty="0">
                <a:effectLst/>
                <a:latin typeface="Times New Roman" pitchFamily="18" charset="0"/>
              </a:rPr>
              <a:t>- плечи не поднимать;</a:t>
            </a:r>
          </a:p>
          <a:p>
            <a:pPr>
              <a:buFontTx/>
              <a:buNone/>
            </a:pPr>
            <a:r>
              <a:rPr lang="ru-RU" sz="3600" dirty="0">
                <a:effectLst/>
                <a:latin typeface="Times New Roman" pitchFamily="18" charset="0"/>
              </a:rPr>
              <a:t>- выдох должен быть длительным и плавным;</a:t>
            </a:r>
          </a:p>
          <a:p>
            <a:pPr>
              <a:buFontTx/>
              <a:buNone/>
            </a:pPr>
            <a:r>
              <a:rPr lang="ru-RU" sz="3600" dirty="0">
                <a:effectLst/>
                <a:latin typeface="Times New Roman" pitchFamily="18" charset="0"/>
              </a:rPr>
              <a:t>- необходимо следить, за тем, </a:t>
            </a:r>
            <a:r>
              <a:rPr lang="ru-RU" sz="3600" dirty="0" smtClean="0">
                <a:effectLst/>
                <a:latin typeface="Times New Roman" pitchFamily="18" charset="0"/>
              </a:rPr>
              <a:t>чтобы во время выполнения упражнений не напрягались мышцы рук, шеи, груди.</a:t>
            </a:r>
            <a:endParaRPr lang="ru-RU" sz="36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</a:rPr>
              <a:t>Виды дыхательной гимнастики.</a:t>
            </a:r>
            <a:endParaRPr lang="ru-RU" sz="3200" b="1" i="1" dirty="0"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itchFamily="18" charset="0"/>
              </a:rPr>
              <a:t>Успокаивающая гимнастика</a:t>
            </a:r>
          </a:p>
          <a:p>
            <a:r>
              <a:rPr lang="ru-RU" sz="2800" dirty="0" smtClean="0">
                <a:latin typeface="Times New Roman" pitchFamily="18" charset="0"/>
              </a:rPr>
              <a:t>Тонизирующая дыхательная гимнастика (по А.Н. </a:t>
            </a:r>
            <a:r>
              <a:rPr lang="ru-RU" sz="2800" dirty="0" err="1" smtClean="0">
                <a:latin typeface="Times New Roman" pitchFamily="18" charset="0"/>
              </a:rPr>
              <a:t>Стрельниковой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r>
              <a:rPr lang="ru-RU" sz="2800" dirty="0" smtClean="0">
                <a:effectLst/>
                <a:latin typeface="Times New Roman" pitchFamily="18" charset="0"/>
              </a:rPr>
              <a:t>Закаливающее носовое дыхание (по Б.В. </a:t>
            </a:r>
            <a:r>
              <a:rPr lang="ru-RU" sz="2800" dirty="0" err="1" smtClean="0">
                <a:effectLst/>
                <a:latin typeface="Times New Roman" pitchFamily="18" charset="0"/>
              </a:rPr>
              <a:t>Шеврыгину</a:t>
            </a:r>
            <a:r>
              <a:rPr lang="ru-RU" sz="2800" dirty="0" smtClean="0">
                <a:effectLst/>
                <a:latin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</a:rPr>
              <a:t>С элементами </a:t>
            </a:r>
            <a:r>
              <a:rPr lang="ru-RU" sz="2800" dirty="0" err="1" smtClean="0">
                <a:latin typeface="Times New Roman" pitchFamily="18" charset="0"/>
              </a:rPr>
              <a:t>Хатха-йоги</a:t>
            </a:r>
            <a:r>
              <a:rPr lang="ru-RU" sz="2800" dirty="0" smtClean="0">
                <a:latin typeface="Times New Roman" pitchFamily="18" charset="0"/>
              </a:rPr>
              <a:t> (По Л.И. </a:t>
            </a:r>
            <a:r>
              <a:rPr lang="ru-RU" sz="2800" dirty="0" err="1" smtClean="0">
                <a:latin typeface="Times New Roman" pitchFamily="18" charset="0"/>
              </a:rPr>
              <a:t>Латохиной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r>
              <a:rPr lang="ru-RU" sz="2800" dirty="0" smtClean="0">
                <a:effectLst/>
                <a:latin typeface="Times New Roman" pitchFamily="18" charset="0"/>
              </a:rPr>
              <a:t>Дыхательная гимнастика </a:t>
            </a:r>
            <a:r>
              <a:rPr lang="ru-RU" sz="2800" dirty="0" err="1" smtClean="0">
                <a:effectLst/>
                <a:latin typeface="Times New Roman" pitchFamily="18" charset="0"/>
              </a:rPr>
              <a:t>Бутейко</a:t>
            </a:r>
            <a:endParaRPr lang="ru-RU" sz="2800" dirty="0" smtClean="0">
              <a:effectLst/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Дыхательная гимнастика для похудения.</a:t>
            </a:r>
            <a:endParaRPr lang="ru-RU" sz="2800" dirty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Дыхательная гимнастика укрепит иммунитет малыша.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713787" cy="4708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Дыхательную гимнастику необходимо проводить в осенне-весенний период, когда микробы </a:t>
            </a:r>
            <a:r>
              <a:rPr lang="ru-RU" sz="2800" dirty="0">
                <a:latin typeface="Times New Roman" pitchFamily="18" charset="0"/>
              </a:rPr>
              <a:t>и вирусы то и дело одолевают маленького человечка и </a:t>
            </a:r>
            <a:r>
              <a:rPr lang="ru-RU" sz="2800" dirty="0" smtClean="0">
                <a:latin typeface="Times New Roman" pitchFamily="18" charset="0"/>
              </a:rPr>
              <a:t>подрывают еще </a:t>
            </a:r>
            <a:r>
              <a:rPr lang="ru-RU" sz="2800" dirty="0">
                <a:latin typeface="Times New Roman" pitchFamily="18" charset="0"/>
              </a:rPr>
              <a:t>неокрепший иммунитет. </a:t>
            </a:r>
          </a:p>
          <a:p>
            <a:pPr>
              <a:buFont typeface="Wingdings" pitchFamily="2" charset="2"/>
              <a:buNone/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38916" name="Picture 4"/>
          <p:cNvPicPr preferRelativeResize="0"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3916363"/>
            <a:ext cx="28813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4076700"/>
            <a:ext cx="30972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455</Words>
  <Application>Microsoft Office PowerPoint</Application>
  <PresentationFormat>Экран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Государственное  бюджетное дошкольное образовательное учреждение детский сад №37 комбинированного вида Красносельского района Санкт-Петербурга </vt:lpstr>
      <vt:lpstr>Презентация PowerPoint</vt:lpstr>
      <vt:lpstr>Презентация PowerPoint</vt:lpstr>
      <vt:lpstr>Презентация PowerPoint</vt:lpstr>
      <vt:lpstr>Почему дыхательная гимнастика нужна?</vt:lpstr>
      <vt:lpstr>Требования к проведению дыхательной гимнастики:</vt:lpstr>
      <vt:lpstr>Техника выполнения упражнений дыхательной гимнастики для детей:</vt:lpstr>
      <vt:lpstr>Виды дыхательной гимнастики.</vt:lpstr>
      <vt:lpstr>Дыхательная гимнастика укрепит иммунитет малыша. </vt:lpstr>
      <vt:lpstr>Ведь всем известно, что дыхание-это жизнь. Чтобы не болеть, надо научиться правильно дышать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Упражнения для дыхательной гимнастики</vt:lpstr>
      <vt:lpstr>В работе с детьми дошкольного возраста дыхательная гимнастика может быть использована  в различных режимных моментах:</vt:lpstr>
      <vt:lpstr>Презентация PowerPoint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для детей</dc:title>
  <dc:creator>MASTER</dc:creator>
  <cp:lastModifiedBy>DNS</cp:lastModifiedBy>
  <cp:revision>87</cp:revision>
  <dcterms:created xsi:type="dcterms:W3CDTF">2011-11-28T19:10:25Z</dcterms:created>
  <dcterms:modified xsi:type="dcterms:W3CDTF">2021-11-29T11:49:50Z</dcterms:modified>
</cp:coreProperties>
</file>